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5.xml" ContentType="application/vnd.openxmlformats-officedocument.drawingml.chart+xml"/>
  <Override PartName="/ppt/charts/chart66.xml" ContentType="application/vnd.openxmlformats-officedocument.drawingml.chart+xml"/>
  <Override PartName="/ppt/notesSlides/notesSlide52.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notesSlides/notesSlide53.xml" ContentType="application/vnd.openxmlformats-officedocument.presentationml.notesSlide+xml"/>
  <Override PartName="/ppt/charts/chart69.xml" ContentType="application/vnd.openxmlformats-officedocument.drawingml.chart+xml"/>
  <Override PartName="/ppt/charts/chart70.xml" ContentType="application/vnd.openxmlformats-officedocument.drawingml.chart+xml"/>
  <Override PartName="/ppt/notesSlides/notesSlide54.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notesSlides/notesSlide55.xml" ContentType="application/vnd.openxmlformats-officedocument.presentationml.notesSlide+xml"/>
  <Override PartName="/ppt/charts/chart73.xml" ContentType="application/vnd.openxmlformats-officedocument.drawingml.chart+xml"/>
  <Override PartName="/ppt/charts/chart74.xml" ContentType="application/vnd.openxmlformats-officedocument.drawingml.chart+xml"/>
  <Override PartName="/ppt/notesSlides/notesSlide56.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notesSlides/notesSlide57.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notesSlides/notesSlide58.xml" ContentType="application/vnd.openxmlformats-officedocument.presentationml.notesSlide+xml"/>
  <Override PartName="/ppt/charts/chart7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61.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62.xml" ContentType="application/vnd.openxmlformats-officedocument.presentationml.notesSlide+xml"/>
  <Override PartName="/ppt/charts/chart84.xml" ContentType="application/vnd.openxmlformats-officedocument.drawingml.chart+xml"/>
  <Override PartName="/ppt/charts/chart85.xml" ContentType="application/vnd.openxmlformats-officedocument.drawingml.chart+xml"/>
  <Override PartName="/ppt/notesSlides/notesSlide63.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notesSlides/notesSlide64.xml" ContentType="application/vnd.openxmlformats-officedocument.presentationml.notesSlide+xml"/>
  <Override PartName="/ppt/charts/chart88.xml" ContentType="application/vnd.openxmlformats-officedocument.drawingml.chart+xml"/>
  <Override PartName="/ppt/charts/chart89.xml" ContentType="application/vnd.openxmlformats-officedocument.drawingml.chart+xml"/>
  <Override PartName="/ppt/notesSlides/notesSlide65.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66.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67.xml" ContentType="application/vnd.openxmlformats-officedocument.presentationml.notesSlide+xml"/>
  <Override PartName="/ppt/charts/chart94.xml" ContentType="application/vnd.openxmlformats-officedocument.drawingml.chart+xml"/>
  <Override PartName="/ppt/notesSlides/notesSlide68.xml" ContentType="application/vnd.openxmlformats-officedocument.presentationml.notesSlide+xml"/>
  <Override PartName="/ppt/charts/chart95.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72.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73.xml" ContentType="application/vnd.openxmlformats-officedocument.presentationml.notesSlide+xml"/>
  <Override PartName="/ppt/charts/chart100.xml" ContentType="application/vnd.openxmlformats-officedocument.drawingml.chart+xml"/>
  <Override PartName="/ppt/notesSlides/notesSlide74.xml" ContentType="application/vnd.openxmlformats-officedocument.presentationml.notesSlide+xml"/>
  <Override PartName="/ppt/charts/chart101.xml" ContentType="application/vnd.openxmlformats-officedocument.drawingml.chart+xml"/>
  <Override PartName="/ppt/charts/chart102.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03.xml" ContentType="application/vnd.openxmlformats-officedocument.drawingml.chart+xml"/>
  <Override PartName="/ppt/notesSlides/notesSlide79.xml" ContentType="application/vnd.openxmlformats-officedocument.presentationml.notesSlide+xml"/>
  <Override PartName="/ppt/charts/chart104.xml" ContentType="application/vnd.openxmlformats-officedocument.drawingml.chart+xml"/>
  <Override PartName="/ppt/notesSlides/notesSlide80.xml" ContentType="application/vnd.openxmlformats-officedocument.presentationml.notesSlide+xml"/>
  <Override PartName="/ppt/charts/chart105.xml" ContentType="application/vnd.openxmlformats-officedocument.drawingml.chart+xml"/>
  <Override PartName="/ppt/notesSlides/notesSlide81.xml" ContentType="application/vnd.openxmlformats-officedocument.presentationml.notesSlide+xml"/>
  <Override PartName="/ppt/charts/chart106.xml" ContentType="application/vnd.openxmlformats-officedocument.drawingml.chart+xml"/>
  <Override PartName="/ppt/charts/chart107.xml" ContentType="application/vnd.openxmlformats-officedocument.drawingml.chart+xml"/>
  <Override PartName="/ppt/notesSlides/notesSlide82.xml" ContentType="application/vnd.openxmlformats-officedocument.presentationml.notesSlide+xml"/>
  <Override PartName="/ppt/charts/chart108.xml" ContentType="application/vnd.openxmlformats-officedocument.drawingml.chart+xml"/>
  <Override PartName="/ppt/notesSlides/notesSlide83.xml" ContentType="application/vnd.openxmlformats-officedocument.presentationml.notesSlide+xml"/>
  <Override PartName="/ppt/charts/chart109.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6"/>
  </p:notesMasterIdLst>
  <p:handoutMasterIdLst>
    <p:handoutMasterId r:id="rId11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045" r:id="rId67"/>
    <p:sldId id="2046" r:id="rId68"/>
    <p:sldId id="2047" r:id="rId69"/>
    <p:sldId id="2048" r:id="rId70"/>
    <p:sldId id="2049" r:id="rId71"/>
    <p:sldId id="2050" r:id="rId72"/>
    <p:sldId id="2051" r:id="rId73"/>
    <p:sldId id="2052" r:id="rId74"/>
    <p:sldId id="2092" r:id="rId75"/>
    <p:sldId id="2053" r:id="rId76"/>
    <p:sldId id="2054" r:id="rId77"/>
    <p:sldId id="2055" r:id="rId78"/>
    <p:sldId id="2056" r:id="rId79"/>
    <p:sldId id="2057" r:id="rId80"/>
    <p:sldId id="2058" r:id="rId81"/>
    <p:sldId id="2059" r:id="rId82"/>
    <p:sldId id="2060" r:id="rId83"/>
    <p:sldId id="2061" r:id="rId84"/>
    <p:sldId id="2034" r:id="rId85"/>
    <p:sldId id="2062" r:id="rId86"/>
    <p:sldId id="2063" r:id="rId87"/>
    <p:sldId id="2064" r:id="rId88"/>
    <p:sldId id="2065" r:id="rId89"/>
    <p:sldId id="2066" r:id="rId90"/>
    <p:sldId id="2067" r:id="rId91"/>
    <p:sldId id="2093" r:id="rId92"/>
    <p:sldId id="2070" r:id="rId93"/>
    <p:sldId id="2071" r:id="rId94"/>
    <p:sldId id="2074" r:id="rId95"/>
    <p:sldId id="2075" r:id="rId96"/>
    <p:sldId id="2076" r:id="rId97"/>
    <p:sldId id="2077" r:id="rId98"/>
    <p:sldId id="2078" r:id="rId99"/>
    <p:sldId id="1978" r:id="rId100"/>
    <p:sldId id="2082" r:id="rId101"/>
    <p:sldId id="1820" r:id="rId102"/>
    <p:sldId id="1618" r:id="rId103"/>
    <p:sldId id="1821" r:id="rId104"/>
    <p:sldId id="1819" r:id="rId105"/>
    <p:sldId id="1822" r:id="rId106"/>
    <p:sldId id="1696" r:id="rId107"/>
    <p:sldId id="2081" r:id="rId108"/>
    <p:sldId id="2083" r:id="rId109"/>
    <p:sldId id="2084" r:id="rId110"/>
    <p:sldId id="2085" r:id="rId111"/>
    <p:sldId id="2086" r:id="rId112"/>
    <p:sldId id="2087" r:id="rId113"/>
    <p:sldId id="2088" r:id="rId114"/>
    <p:sldId id="1619"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Your Trust</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6.0314950374625163</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8.0489427117856582</c:v>
                </c:pt>
                <c:pt idx="1">
                  <c:v>7.3151104497450046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7.7325161444998054</c:v>
                </c:pt>
                <c:pt idx="1">
                  <c:v>8.0996569683227602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6.9049306794487526</c:v>
                </c:pt>
                <c:pt idx="1">
                  <c:v>6.4447935759797499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7.2573338959944236</c:v>
                </c:pt>
                <c:pt idx="1">
                  <c:v>8.6766882291225169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7.8415401126180084</c:v>
                </c:pt>
                <c:pt idx="1">
                  <c:v>7.8854688166269211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4.4025109456345897</c:v>
                </c:pt>
                <c:pt idx="1">
                  <c:v>7.0186963682718284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9.0649214601925223</c:v>
                </c:pt>
                <c:pt idx="1">
                  <c:v>8.93978810958005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9.6173807335642696</c:v>
                </c:pt>
                <c:pt idx="1">
                  <c:v>9.5568205346300843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8.6317890245536759</c:v>
                </c:pt>
                <c:pt idx="1">
                  <c:v>8.5369949343863425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3.539476344973095</c:v>
                </c:pt>
                <c:pt idx="1">
                  <c:v>4.0107186253933076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0.52792651147654501</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0.65937764052725711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0.18382955632495523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1.9191543862556113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0.18382955632495523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0.14162047944545098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5.3824306158314563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2.6501530050327737E-2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0.68754565486563379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0.19168258812360417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2.0011389197717637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0.19168258812360417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5.467714582458516E-2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6.6805594590935771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Your Trust</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6.4574399416648047</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5.7887012486808054E-2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0.1289272965826127</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1.34598261395581</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0.1289272965826127</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0.21511088054069294</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6.3108192038088413</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0.13145304108549283</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0.12317369298939518</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1.2859158118949976</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0.12317369298939607</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0.44181132067145867</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0.11107490423833966</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6.2968244363689676</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8.2432983022543205E-2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0.11043501562702573</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1.1529258345277462</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0.11043501562702573</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0.24545647592211051</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5.507814089161684</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0.29832085395673591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0.10906350641515594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1.1386074736919269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0.10906350641515594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1.93212694647098E-2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7.714302037319726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Your Trust</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6.8372031773707649</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0.21653167992351374</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0.16026310199482907</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1.6731239594824352</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0.16026310199482818</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0.43663590448456979</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5.9552159427757774</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0.1977007625092817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0.11794787196159628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1.2313589846481303</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0.11794787196159628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0.42306684014278151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8.8300828347229299E-2</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5.7454173100595112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0.36633625875367137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0.11011676633950795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1.1496033572924631</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0.11011676633950795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0.3218453659888576</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7.1142230716412849</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0.29528795019301679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0.11015164752693174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1.1499675119212327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0.11015164752693174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0.26968456153907994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7.3157987133987783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0.21802136059469657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0.13728823079448027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1.4332695763283638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0.13728823079448027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0.13065368395148624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8.0553608489784718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8.7805344510049981</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0.30839157145191365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0.11961827380785994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1.2487977420174827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0.11961827380785905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9.463488629742578E-2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8.7805344510049981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5.3524084527252267</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0.47636756573850114</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0.20631965290849097</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2.1539477914537843</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0.20631965290848964</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0.71797586500903332</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4.7494608262579749</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2.2724254372811004E-2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0.18586861563179902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1.9404418750076786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0.18586861563179902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0.66669153575455731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2.9707779386587418E-3</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5.9553560791924776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Your Trust</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7.5781540956887561</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0.26070163747145791</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0.2408111105650983</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2.5140336969706167</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0.24081111056509918</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0.48618551253789466</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6.326202430615278</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0.2870805732597832</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0.17802578818355919</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1.8585638734564505</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0.17802578818355919</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0.63856012336763079</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0.19400760414924179</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7.0682483790121724</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0.27385087595417357</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0.49007145252630924</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0.13662825693239977</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1.4263795432044937</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0.13662825693240066</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0.35711911306898614</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8.0880598123653389</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3.4548028926282979</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0.11358808881400084</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0.12531303759375212</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1.308250264870038</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0.1253130375937519</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0.44948492890778402</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2.1499917323275941E-2</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2.0069295260030571</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1.4019789667115035E-2</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0.10183013249795314</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1.0630920802037958</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0.10183013249795314</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0.36525417263362803</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0.50794940989858617</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1.8670864478881199</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0.53973086013398619</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0.45378782135537299</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0.12651265183745308</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1.3207740667201811</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0.12651265183745286</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0.45378782135537321</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0.11177044647494094</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2.7247722380853352</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1.9787134967835129E-2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1.4041017359762318</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0.13449433823987977</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0.48241730647558256</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3.0630914719347757E-2</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4.6035361093200171</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0.12613646865822892</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0.14327382086508589</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1.4957582841726267</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0.14327382086508678</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0.51390840428482587</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5.2838876092700104E-2</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4.4075992419059702</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5.6300140485472383E-2</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0.14934987694149271</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1.5591914442329085</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0.14934987694149271</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0.15721594517826443</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5.118893792567289</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4.7571459748934313</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6.1766498911606016</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0.30534099740921583</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0.17788641331166133</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1.8571088196442016</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0.17788641331166133</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0.63806020009077891</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0.16692785611271432</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5.4653728312235614</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7.4635042475442059E-2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0.14336375708411619</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1.4966972054902117</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0.14336375708411531</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0.36217274456299009</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4.0489191185633002</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Your Trust</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7.7122314798256948</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0.19766249794680046</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0.33574410645854691</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9.360294668111635E-2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0.97720143202635068</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9.360294668111635E-2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3.0173971717038839E-2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7.5057779715367126</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0.15003495910586917</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0.34835114999129591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9.711769616115884E-2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1.0138949160126201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9.7117696161157951E-2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0.21936606831050476</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7.918684988114677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6.8361613783336441</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0.3663581570894765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0.11059946642623686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1.1546426774497345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0.11059946642623686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0.39670886811472794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0.12768252919635259</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6.8361613783336441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3.4772328008939661</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2.3324016521528046E-2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0.20170931767438094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2.1058165482329683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0.20170931767438116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0.44847264933050468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3.4772328008939661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0.19151241034142696</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0.15383265494569276</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1.6059910081406947</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0.15383265494569187</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1.7426429766338458E-3</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8.0844289265760665</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0.10385647048622548</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0.11324570440010095</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1.1822690250085568</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0.11324570440010095</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0.29591529275653894</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6.6968128839240588</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0.53141642904635322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0.14931137117692828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1.5587894495350092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1.7591366964452959E-2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7.7885727241809306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8.2218951160818676E-2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0.13351531793376559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1.3938809034165835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0.13351531793376559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0.18313409816630255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8.8858646778815604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0.2523737609191814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0.14071685829727265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1.4690639591379995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0.14071685829727265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4.5774778023766061E-3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8.5697324113306763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0.28196342226011062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0.1949426393506215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2.035173390271642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0.19494263935062239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4.7215314804835984E-2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6.1099325913724254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0.94135948796099012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0.33083356831107302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3.4538553344623475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0.33083356831107302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0.10709017228973572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7.3151104497450046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0.27902369969813723</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0.16419730881821692</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1.7141965183923595</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9.7022233880736941E-2</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6.4447935759797499</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0.27028919083996339</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0.20676948842088283</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2.1586440101356787</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0.20676948842088105</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5.5616330516087942E-2</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8.0996569683227602</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0.21304168643975352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0.20262939602642493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2.1154220351868922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0.20262939602642405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0.72681072469753794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9.1943058360104857E-2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8.2877599131016719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0.57323333386331043</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0.26035460966286639</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2.6526280891034562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8.6766882291225169</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5.6002715227615134</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9.4732035292198979E-2</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0.65013261651342358</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0.18125211275056063</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1.8922462424292652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0.18125211275055975</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0.43004670917621368</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7.8854688166269211</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7.4725114085323288</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0.27016567504690148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0.11486393119672655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1.1991630822906689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0.11486393119672655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0.1822382230048607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5.9784236524369847</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8.659671341452313E-2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0.29084242007501082</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3.0363534425850278</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0.29084242007501082</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6.292371188609458E-2</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7.0186963682718284</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0.25541898000240071</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0.25732130567821976</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7.1739256153668052E-2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0.74894761683833977</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7.1739256153668052E-2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0.20832834659928423</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9.5568205346300843</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0.2285540240588908</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0.137703224145584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1.4376020478087987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0.137703224145584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6.1701527138620094E-3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8.93978810958005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5.0543808344735375E-2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0.41895447371557903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0.11680137494790621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1.2193897191141234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0.11680137494790621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0.28051745376918369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8.5369949343863425</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2.8314524297718151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0.2874809012370152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5.0954929109027436E-2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4.0107186253933076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5.949292044415893</c:v>
                </c:pt>
                <c:pt idx="1">
                  <c:v>6.326202430615278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0">
                  <c:v>7.6135376173796727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7.1134147676376003</c:v>
                </c:pt>
                <c:pt idx="1">
                  <c:v>6.6958447489971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6.2326790974428814</c:v>
                </c:pt>
                <c:pt idx="1">
                  <c:v>5.9784236524369847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6.4459475408788878</c:v>
                </c:pt>
                <c:pt idx="1">
                  <c:v>6.6968128839240588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0.35054900066186878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0.11239278552886933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1.1733646734691838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0.11239278552886933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0.29562833772823094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6.8612183171388228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5.0406764882068664</c:v>
                </c:pt>
                <c:pt idx="1">
                  <c:v>4.6509498533060416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5.6327159805866263</c:v>
                </c:pt>
                <c:pt idx="1">
                  <c:v>6.6805594590935771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4.6141164253739797</c:v>
                </c:pt>
                <c:pt idx="1">
                  <c:v>5.3824306158314563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6.0220894346714218</c:v>
                </c:pt>
                <c:pt idx="1">
                  <c:v>6.2968244363689676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5.5346166615014214</c:v>
                </c:pt>
                <c:pt idx="1">
                  <c:v>5.507814089161684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7.8325795822213991</c:v>
                </c:pt>
                <c:pt idx="1">
                  <c:v>7.3157987133987783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7.4385890062342828</c:v>
                </c:pt>
                <c:pt idx="1">
                  <c:v>7.1142230716412849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5.386264517626052</c:v>
                </c:pt>
                <c:pt idx="1">
                  <c:v>5.7454173100595112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5.7168369977932638</c:v>
                </c:pt>
                <c:pt idx="1">
                  <c:v>5.9552159427757774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8.7683122510151854</c:v>
                </c:pt>
                <c:pt idx="1">
                  <c:v>8.0553608489784718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2.4261171184596364E-2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1.337870541545561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0.12815026755215442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0.1680604499669478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6.6958447489971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6.9649210446509722</c:v>
                </c:pt>
                <c:pt idx="1">
                  <c:v>5.9553560791924776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4.9861325878664786</c:v>
                </c:pt>
                <c:pt idx="1">
                  <c:v>4.7494608262579749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7.6378631074170267</c:v>
                </c:pt>
                <c:pt idx="1">
                  <c:v>8.0880598123653389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7.4643929350121141</c:v>
                </c:pt>
                <c:pt idx="1">
                  <c:v>7.0682483790121724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4.713765372288389</c:v>
                </c:pt>
                <c:pt idx="1">
                  <c:v>4.6035361093200171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2.1259024762685641</c:v>
                </c:pt>
                <c:pt idx="1">
                  <c:v>2.0069295260030571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1.9586106650544139</c:v>
                </c:pt>
                <c:pt idx="1">
                  <c:v>2.7247722380853352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1.463042967395374</c:v>
                </c:pt>
                <c:pt idx="1">
                  <c:v>1.8670864478881199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4.4997001580619624</c:v>
                </c:pt>
                <c:pt idx="1">
                  <c:v>4.4075992419059702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5.8553897046852743</c:v>
                </c:pt>
                <c:pt idx="1">
                  <c:v>5.118893792567289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0.26994251238203804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0.11394201164283002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1.1895383734516454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0.11394201164282958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0.40869823273233408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3.1334334793752028E-2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4.6509498533060416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4.5863821165806442</c:v>
                </c:pt>
                <c:pt idx="1">
                  <c:v>4.0489191185633002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4.4508780002560293</c:v>
                </c:pt>
                <c:pt idx="1">
                  <c:v>5.4653728312235614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8.0242062620885193</c:v>
                </c:pt>
                <c:pt idx="1">
                  <c:v>7.918684988114677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8.1813250662576777</c:v>
                </c:pt>
                <c:pt idx="1">
                  <c:v>7.5057779715367126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6.8767689820831901</c:v>
                </c:pt>
                <c:pt idx="1">
                  <c:v>6.8361613783336441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2.9736037234897901</c:v>
                </c:pt>
                <c:pt idx="1">
                  <c:v>3.4772328008939661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8.4623082138336763</c:v>
                </c:pt>
                <c:pt idx="1">
                  <c:v>8.5697324113306763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8.0811128361585993</c:v>
                </c:pt>
                <c:pt idx="1">
                  <c:v>7.7885727241809306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7.5907076197876551</c:v>
                </c:pt>
                <c:pt idx="1">
                  <c:v>8.0844289265760665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5.3883777023405397</c:v>
                </c:pt>
                <c:pt idx="1">
                  <c:v>6.1099325913724254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22/03/2025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22/03/2025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7954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RXG | South West Yorkshire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7954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RXG | South West Yorkshire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7954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RXG | South West Yorkshire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87954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RXG | South West Yorkshire Partnership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85068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RXG | South West Yorkshire Partnership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81.xml"/><Relationship Id="rId20" Type="http://schemas.openxmlformats.org/officeDocument/2006/relationships/slide" Target="slide10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9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9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66.xml"/></Relationships>
</file>

<file path=ppt/slides/_rels/slide64.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68.xml"/></Relationships>
</file>

<file path=ppt/slides/_rels/slide65.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0.xml"/></Relationships>
</file>

<file path=ppt/slides/_rels/slide66.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chart" Target="../charts/chart72.xml"/></Relationships>
</file>

<file path=ppt/slides/_rels/slide67.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chart" Target="../charts/chart74.xml"/></Relationships>
</file>

<file path=ppt/slides/_rels/slide68.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chart" Target="../charts/chart76.xml"/></Relationships>
</file>

<file path=ppt/slides/_rels/slide6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chart" Target="../charts/chart78.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73.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74.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85.xml"/></Relationships>
</file>

<file path=ppt/slides/_rels/slide75.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87.xml"/></Relationships>
</file>

<file path=ppt/slides/_rels/slide76.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89.xml"/></Relationships>
</file>

<file path=ppt/slides/_rels/slide77.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78.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93.xml"/></Relationships>
</file>

<file path=ppt/slides/_rels/slide79.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chart" Target="../charts/chart97.xml"/></Relationships>
</file>

<file path=ppt/slides/_rels/slide84.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chart" Target="../charts/chart99.xml"/></Relationships>
</file>

<file path=ppt/slides/_rels/slide85.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chart" Target="../charts/chart101.xm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chart" Target="../charts/chart10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chart" Target="../charts/chart107.xml"/></Relationships>
</file>

<file path=ppt/slides/_rels/slide94.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South West Yorkshire Partnership NHS Foundation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9931479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01682149"/>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20523153"/>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Q18. Has your NHS mental health team supported you to make decisions about your care and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Q39. Overall, in the last 12 months, how was your experience of using the NHS mental health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Q40. Overall, in the last 12 months, did you feel that you were treated with respect and dignity by NHS mental health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Q41. Aside from this questionnaire, in the last 12 months, have you been asked by NHS mental health services to give your views on the quality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02299684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Q16. Were you given a choice on how your care and treatment would be delivered?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Q35. Has your NHS mental health team asked if you need support to access your care and treatment?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154254295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27856329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1979175350"/>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3426101415"/>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011810319"/>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127673397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125005800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715690141"/>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589257536"/>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502722631"/>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558515575"/>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1564339695"/>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3712030732"/>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3768672575"/>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306372926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06179828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058418776"/>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26424418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131176943"/>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295486840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64059134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2535847971"/>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3467491991"/>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2693420771"/>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2937082623"/>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2831085599"/>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85416030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36738680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2068557955"/>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458627225"/>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389599196"/>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68863525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879156586"/>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03556768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282289194"/>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403560297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75539607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9008938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029163264"/>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150282874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85114874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3613222956"/>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55412822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891974301"/>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23553227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94939203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better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3061645466"/>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2470360991"/>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556311490"/>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348978465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98739525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2712955284"/>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4276974835"/>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3059248195"/>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2155217740"/>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2539735553"/>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758917305"/>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2884162577"/>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3380985879"/>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59461437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87604915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2792643167"/>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404131386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927656191"/>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84802124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82947714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108080762"/>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69930288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1322151930"/>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83445765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14256064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168208387"/>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850366583"/>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10693480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910190704"/>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92690112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238664790"/>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3188013945"/>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2350241252"/>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2475947911"/>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155038416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1515638219"/>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404693977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2671707689"/>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228744317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90466513"/>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1408323110"/>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1513960980"/>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1467360486"/>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3718627329"/>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290850925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2102560543"/>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1178998557"/>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2007581476"/>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1934695028"/>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3431729435"/>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2563976290"/>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35589674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2869892027"/>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880813662"/>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1644403502"/>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2450404892"/>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228383935"/>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204273466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90400890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358962742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238951206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45825495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186057847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209160666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344520207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183037378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29093955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50315832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212240698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63412139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98382175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29976739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369786538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103675534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156462879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272527817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417029534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389524434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211626881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60157325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409488819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96;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10310987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293049531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386926491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286259561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157340850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150948763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85;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358962801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252822993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384905130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122427087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408551777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258482319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252226343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382435627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6200071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151970118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347161631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4105609203"/>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344098002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233715034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141677190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2498585963"/>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129897584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223402847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233425628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1865444466"/>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112;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174696494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208938812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330229477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326582621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268138746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330717043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64311206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366887926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178854046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54267453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1591407256"/>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86456772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89993130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610535298"/>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1523365014"/>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69394002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46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164963456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3994736118"/>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1663917515"/>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139993620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174206686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4068782749"/>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26634717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2959365190"/>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266370589"/>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205269877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45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RXG South West Yorkshire Partnership NHS Foundation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15895103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2529762794"/>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884786767"/>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3267230428"/>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292342689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2754903747"/>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37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37943927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2482818934"/>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1421512798"/>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415857865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44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90940531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772383707"/>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46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4247542016"/>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349903539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40283467"/>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Q30. Thinking about the last time you contacted this person or team, how do you feel about the length of time it took you to get through to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11031</Words>
  <Application>Microsoft Office PowerPoint</Application>
  <PresentationFormat>Widescreen</PresentationFormat>
  <Paragraphs>1450</Paragraphs>
  <Slides>111</Slides>
  <Notes>99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111</vt:i4>
      </vt:variant>
    </vt:vector>
  </HeadingPairs>
  <TitlesOfParts>
    <vt:vector size="116" baseType="lpstr">
      <vt:lpstr>Arial</vt:lpstr>
      <vt:lpstr>Arial Black</vt:lpstr>
      <vt:lpstr>Calibri</vt:lpstr>
      <vt:lpstr>Calibri Light</vt:lpstr>
      <vt:lpstr>Office Theme</vt:lpstr>
      <vt:lpstr>South West Yorkshire Partnership NHS Foundation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2025-03-22T01:18:48Z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